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12" r:id="rId2"/>
    <p:sldId id="260" r:id="rId3"/>
    <p:sldId id="343" r:id="rId4"/>
    <p:sldId id="368" r:id="rId5"/>
    <p:sldId id="369" r:id="rId6"/>
    <p:sldId id="370" r:id="rId7"/>
    <p:sldId id="371" r:id="rId8"/>
    <p:sldId id="376" r:id="rId9"/>
    <p:sldId id="372" r:id="rId10"/>
    <p:sldId id="373" r:id="rId11"/>
    <p:sldId id="377" r:id="rId12"/>
    <p:sldId id="378" r:id="rId13"/>
    <p:sldId id="379" r:id="rId14"/>
    <p:sldId id="380" r:id="rId15"/>
    <p:sldId id="374" r:id="rId16"/>
    <p:sldId id="382" r:id="rId17"/>
    <p:sldId id="383" r:id="rId18"/>
    <p:sldId id="385" r:id="rId19"/>
    <p:sldId id="384" r:id="rId20"/>
    <p:sldId id="381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66" r:id="rId32"/>
    <p:sldId id="36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5B9BD5"/>
    <a:srgbClr val="B6DDE9"/>
    <a:srgbClr val="F3DDDA"/>
    <a:srgbClr val="E7E4EE"/>
    <a:srgbClr val="E1ECF4"/>
    <a:srgbClr val="EBF2DF"/>
    <a:srgbClr val="F4D4D4"/>
    <a:srgbClr val="EEBCBC"/>
    <a:srgbClr val="D3B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7FEB1-204D-40A4-9B70-77CFA5E88629}" v="39" dt="2021-01-05T03:04:38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2540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4" d="100"/>
          <a:sy n="64" d="100"/>
        </p:scale>
        <p:origin x="25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제연" userId="9d4560c756d54f0d" providerId="LiveId" clId="{3027FEB1-204D-40A4-9B70-77CFA5E88629}"/>
    <pc:docChg chg="undo custSel addSld delSld modSld">
      <pc:chgData name="이 제연" userId="9d4560c756d54f0d" providerId="LiveId" clId="{3027FEB1-204D-40A4-9B70-77CFA5E88629}" dt="2021-01-05T04:41:50.599" v="2796" actId="14"/>
      <pc:docMkLst>
        <pc:docMk/>
      </pc:docMkLst>
      <pc:sldChg chg="modSp mod">
        <pc:chgData name="이 제연" userId="9d4560c756d54f0d" providerId="LiveId" clId="{3027FEB1-204D-40A4-9B70-77CFA5E88629}" dt="2021-01-05T00:55:59.852" v="1595" actId="20577"/>
        <pc:sldMkLst>
          <pc:docMk/>
          <pc:sldMk cId="3956538957" sldId="260"/>
        </pc:sldMkLst>
        <pc:spChg chg="mod">
          <ac:chgData name="이 제연" userId="9d4560c756d54f0d" providerId="LiveId" clId="{3027FEB1-204D-40A4-9B70-77CFA5E88629}" dt="2021-01-05T00:55:59.852" v="1595" actId="20577"/>
          <ac:spMkLst>
            <pc:docMk/>
            <pc:sldMk cId="3956538957" sldId="260"/>
            <ac:spMk id="4" creationId="{652DD63C-DA25-764F-9C33-B39580A3778F}"/>
          </ac:spMkLst>
        </pc:spChg>
      </pc:sldChg>
      <pc:sldChg chg="modSp mod">
        <pc:chgData name="이 제연" userId="9d4560c756d54f0d" providerId="LiveId" clId="{3027FEB1-204D-40A4-9B70-77CFA5E88629}" dt="2021-01-04T08:42:08.361" v="135" actId="20577"/>
        <pc:sldMkLst>
          <pc:docMk/>
          <pc:sldMk cId="3233815483" sldId="312"/>
        </pc:sldMkLst>
        <pc:spChg chg="mod">
          <ac:chgData name="이 제연" userId="9d4560c756d54f0d" providerId="LiveId" clId="{3027FEB1-204D-40A4-9B70-77CFA5E88629}" dt="2021-01-04T08:41:14.972" v="86" actId="20577"/>
          <ac:spMkLst>
            <pc:docMk/>
            <pc:sldMk cId="3233815483" sldId="312"/>
            <ac:spMk id="2" creationId="{78D18A23-73B7-BA4A-9BFA-F5F94C3E0555}"/>
          </ac:spMkLst>
        </pc:spChg>
        <pc:spChg chg="mod">
          <ac:chgData name="이 제연" userId="9d4560c756d54f0d" providerId="LiveId" clId="{3027FEB1-204D-40A4-9B70-77CFA5E88629}" dt="2021-01-04T08:42:08.361" v="135" actId="20577"/>
          <ac:spMkLst>
            <pc:docMk/>
            <pc:sldMk cId="3233815483" sldId="312"/>
            <ac:spMk id="3" creationId="{4710F9D9-C627-734C-88DB-048E5508A025}"/>
          </ac:spMkLst>
        </pc:spChg>
        <pc:spChg chg="mod">
          <ac:chgData name="이 제연" userId="9d4560c756d54f0d" providerId="LiveId" clId="{3027FEB1-204D-40A4-9B70-77CFA5E88629}" dt="2021-01-04T08:41:56.393" v="127" actId="6549"/>
          <ac:spMkLst>
            <pc:docMk/>
            <pc:sldMk cId="3233815483" sldId="312"/>
            <ac:spMk id="4" creationId="{39429C1C-87C0-3B47-91E7-E27A021261E3}"/>
          </ac:spMkLst>
        </pc:spChg>
      </pc:sldChg>
      <pc:sldChg chg="del">
        <pc:chgData name="이 제연" userId="9d4560c756d54f0d" providerId="LiveId" clId="{3027FEB1-204D-40A4-9B70-77CFA5E88629}" dt="2021-01-04T08:42:59.125" v="145" actId="47"/>
        <pc:sldMkLst>
          <pc:docMk/>
          <pc:sldMk cId="2726461254" sldId="313"/>
        </pc:sldMkLst>
      </pc:sldChg>
      <pc:sldChg chg="del">
        <pc:chgData name="이 제연" userId="9d4560c756d54f0d" providerId="LiveId" clId="{3027FEB1-204D-40A4-9B70-77CFA5E88629}" dt="2021-01-04T08:43:00.121" v="151" actId="47"/>
        <pc:sldMkLst>
          <pc:docMk/>
          <pc:sldMk cId="3833890633" sldId="331"/>
        </pc:sldMkLst>
      </pc:sldChg>
      <pc:sldChg chg="del">
        <pc:chgData name="이 제연" userId="9d4560c756d54f0d" providerId="LiveId" clId="{3027FEB1-204D-40A4-9B70-77CFA5E88629}" dt="2021-01-04T08:43:01.021" v="152" actId="47"/>
        <pc:sldMkLst>
          <pc:docMk/>
          <pc:sldMk cId="2911018685" sldId="332"/>
        </pc:sldMkLst>
      </pc:sldChg>
      <pc:sldChg chg="del">
        <pc:chgData name="이 제연" userId="9d4560c756d54f0d" providerId="LiveId" clId="{3027FEB1-204D-40A4-9B70-77CFA5E88629}" dt="2021-01-04T08:42:23" v="138" actId="47"/>
        <pc:sldMkLst>
          <pc:docMk/>
          <pc:sldMk cId="1554703292" sldId="333"/>
        </pc:sldMkLst>
      </pc:sldChg>
      <pc:sldChg chg="del">
        <pc:chgData name="이 제연" userId="9d4560c756d54f0d" providerId="LiveId" clId="{3027FEB1-204D-40A4-9B70-77CFA5E88629}" dt="2021-01-04T08:43:01.223" v="153" actId="47"/>
        <pc:sldMkLst>
          <pc:docMk/>
          <pc:sldMk cId="4198043347" sldId="334"/>
        </pc:sldMkLst>
      </pc:sldChg>
      <pc:sldChg chg="del">
        <pc:chgData name="이 제연" userId="9d4560c756d54f0d" providerId="LiveId" clId="{3027FEB1-204D-40A4-9B70-77CFA5E88629}" dt="2021-01-04T08:43:01.549" v="155" actId="47"/>
        <pc:sldMkLst>
          <pc:docMk/>
          <pc:sldMk cId="2107703952" sldId="335"/>
        </pc:sldMkLst>
      </pc:sldChg>
      <pc:sldChg chg="del">
        <pc:chgData name="이 제연" userId="9d4560c756d54f0d" providerId="LiveId" clId="{3027FEB1-204D-40A4-9B70-77CFA5E88629}" dt="2021-01-04T08:43:01.393" v="154" actId="47"/>
        <pc:sldMkLst>
          <pc:docMk/>
          <pc:sldMk cId="3566712576" sldId="336"/>
        </pc:sldMkLst>
      </pc:sldChg>
      <pc:sldChg chg="del">
        <pc:chgData name="이 제연" userId="9d4560c756d54f0d" providerId="LiveId" clId="{3027FEB1-204D-40A4-9B70-77CFA5E88629}" dt="2021-01-04T08:43:02.657" v="159" actId="47"/>
        <pc:sldMkLst>
          <pc:docMk/>
          <pc:sldMk cId="2848919420" sldId="337"/>
        </pc:sldMkLst>
      </pc:sldChg>
      <pc:sldChg chg="del">
        <pc:chgData name="이 제연" userId="9d4560c756d54f0d" providerId="LiveId" clId="{3027FEB1-204D-40A4-9B70-77CFA5E88629}" dt="2021-01-04T08:43:02.453" v="158" actId="47"/>
        <pc:sldMkLst>
          <pc:docMk/>
          <pc:sldMk cId="3340914371" sldId="338"/>
        </pc:sldMkLst>
      </pc:sldChg>
      <pc:sldChg chg="del">
        <pc:chgData name="이 제연" userId="9d4560c756d54f0d" providerId="LiveId" clId="{3027FEB1-204D-40A4-9B70-77CFA5E88629}" dt="2021-01-04T08:43:01.720" v="156" actId="47"/>
        <pc:sldMkLst>
          <pc:docMk/>
          <pc:sldMk cId="3135395046" sldId="339"/>
        </pc:sldMkLst>
      </pc:sldChg>
      <pc:sldChg chg="del">
        <pc:chgData name="이 제연" userId="9d4560c756d54f0d" providerId="LiveId" clId="{3027FEB1-204D-40A4-9B70-77CFA5E88629}" dt="2021-01-04T08:43:02.829" v="160" actId="47"/>
        <pc:sldMkLst>
          <pc:docMk/>
          <pc:sldMk cId="3841771744" sldId="340"/>
        </pc:sldMkLst>
      </pc:sldChg>
      <pc:sldChg chg="del">
        <pc:chgData name="이 제연" userId="9d4560c756d54f0d" providerId="LiveId" clId="{3027FEB1-204D-40A4-9B70-77CFA5E88629}" dt="2021-01-04T08:43:03" v="161" actId="47"/>
        <pc:sldMkLst>
          <pc:docMk/>
          <pc:sldMk cId="3318637189" sldId="341"/>
        </pc:sldMkLst>
      </pc:sldChg>
      <pc:sldChg chg="del">
        <pc:chgData name="이 제연" userId="9d4560c756d54f0d" providerId="LiveId" clId="{3027FEB1-204D-40A4-9B70-77CFA5E88629}" dt="2021-01-04T08:43:03.825" v="162" actId="47"/>
        <pc:sldMkLst>
          <pc:docMk/>
          <pc:sldMk cId="3709208448" sldId="342"/>
        </pc:sldMkLst>
      </pc:sldChg>
      <pc:sldChg chg="addSp delSp modSp add del mod">
        <pc:chgData name="이 제연" userId="9d4560c756d54f0d" providerId="LiveId" clId="{3027FEB1-204D-40A4-9B70-77CFA5E88629}" dt="2021-01-04T23:56:01.752" v="1087" actId="1036"/>
        <pc:sldMkLst>
          <pc:docMk/>
          <pc:sldMk cId="4173140718" sldId="343"/>
        </pc:sldMkLst>
        <pc:spChg chg="mod">
          <ac:chgData name="이 제연" userId="9d4560c756d54f0d" providerId="LiveId" clId="{3027FEB1-204D-40A4-9B70-77CFA5E88629}" dt="2021-01-04T23:07:30.432" v="185" actId="20577"/>
          <ac:spMkLst>
            <pc:docMk/>
            <pc:sldMk cId="4173140718" sldId="343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4T23:56:01.752" v="1087" actId="1036"/>
          <ac:spMkLst>
            <pc:docMk/>
            <pc:sldMk cId="4173140718" sldId="343"/>
            <ac:spMk id="4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4T23:55:52.065" v="1085" actId="478"/>
          <ac:spMkLst>
            <pc:docMk/>
            <pc:sldMk cId="4173140718" sldId="343"/>
            <ac:spMk id="10" creationId="{306391BA-A97D-4845-B519-39A644DD3A30}"/>
          </ac:spMkLst>
        </pc:spChg>
        <pc:grpChg chg="add mod">
          <ac:chgData name="이 제연" userId="9d4560c756d54f0d" providerId="LiveId" clId="{3027FEB1-204D-40A4-9B70-77CFA5E88629}" dt="2021-01-04T23:17:34.831" v="370" actId="164"/>
          <ac:grpSpMkLst>
            <pc:docMk/>
            <pc:sldMk cId="4173140718" sldId="343"/>
            <ac:grpSpMk id="6" creationId="{B4CB6A93-AD5A-4C31-B58A-4F31AADB9D5C}"/>
          </ac:grpSpMkLst>
        </pc:grpChg>
        <pc:picChg chg="del">
          <ac:chgData name="이 제연" userId="9d4560c756d54f0d" providerId="LiveId" clId="{3027FEB1-204D-40A4-9B70-77CFA5E88629}" dt="2021-01-04T08:43:08.508" v="166" actId="478"/>
          <ac:picMkLst>
            <pc:docMk/>
            <pc:sldMk cId="4173140718" sldId="343"/>
            <ac:picMk id="5" creationId="{00000000-0000-0000-0000-000000000000}"/>
          </ac:picMkLst>
        </pc:picChg>
        <pc:picChg chg="add mod modCrop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5" creationId="{E558C92D-52E2-464F-AFB8-66F6D1D1AFF0}"/>
          </ac:picMkLst>
        </pc:picChg>
        <pc:picChg chg="add mod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1026" creationId="{2FE0E0F4-65FC-48B2-9B7B-ABC8F444C398}"/>
          </ac:picMkLst>
        </pc:picChg>
        <pc:picChg chg="add mod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1028" creationId="{9B4C67D9-4849-48EE-9C54-C9B7F91BEBA4}"/>
          </ac:picMkLst>
        </pc:picChg>
        <pc:picChg chg="add mod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1030" creationId="{D1DC1398-8DC0-4F69-9B02-553AE9E4A99F}"/>
          </ac:picMkLst>
        </pc:picChg>
      </pc:sldChg>
      <pc:sldChg chg="del">
        <pc:chgData name="이 제연" userId="9d4560c756d54f0d" providerId="LiveId" clId="{3027FEB1-204D-40A4-9B70-77CFA5E88629}" dt="2021-01-04T08:42:24.997" v="140" actId="47"/>
        <pc:sldMkLst>
          <pc:docMk/>
          <pc:sldMk cId="621491802" sldId="344"/>
        </pc:sldMkLst>
      </pc:sldChg>
      <pc:sldChg chg="del">
        <pc:chgData name="이 제연" userId="9d4560c756d54f0d" providerId="LiveId" clId="{3027FEB1-204D-40A4-9B70-77CFA5E88629}" dt="2021-01-04T08:42:59.337" v="146" actId="47"/>
        <pc:sldMkLst>
          <pc:docMk/>
          <pc:sldMk cId="2486493354" sldId="345"/>
        </pc:sldMkLst>
      </pc:sldChg>
      <pc:sldChg chg="del">
        <pc:chgData name="이 제연" userId="9d4560c756d54f0d" providerId="LiveId" clId="{3027FEB1-204D-40A4-9B70-77CFA5E88629}" dt="2021-01-04T08:42:59.969" v="150" actId="47"/>
        <pc:sldMkLst>
          <pc:docMk/>
          <pc:sldMk cId="1474269076" sldId="346"/>
        </pc:sldMkLst>
      </pc:sldChg>
      <pc:sldChg chg="del">
        <pc:chgData name="이 제연" userId="9d4560c756d54f0d" providerId="LiveId" clId="{3027FEB1-204D-40A4-9B70-77CFA5E88629}" dt="2021-01-04T08:42:59.505" v="147" actId="47"/>
        <pc:sldMkLst>
          <pc:docMk/>
          <pc:sldMk cId="609895910" sldId="348"/>
        </pc:sldMkLst>
      </pc:sldChg>
      <pc:sldChg chg="del">
        <pc:chgData name="이 제연" userId="9d4560c756d54f0d" providerId="LiveId" clId="{3027FEB1-204D-40A4-9B70-77CFA5E88629}" dt="2021-01-04T08:42:59.657" v="148" actId="47"/>
        <pc:sldMkLst>
          <pc:docMk/>
          <pc:sldMk cId="3677140818" sldId="349"/>
        </pc:sldMkLst>
      </pc:sldChg>
      <pc:sldChg chg="del">
        <pc:chgData name="이 제연" userId="9d4560c756d54f0d" providerId="LiveId" clId="{3027FEB1-204D-40A4-9B70-77CFA5E88629}" dt="2021-01-04T08:42:59.816" v="149" actId="47"/>
        <pc:sldMkLst>
          <pc:docMk/>
          <pc:sldMk cId="516615831" sldId="350"/>
        </pc:sldMkLst>
      </pc:sldChg>
      <pc:sldChg chg="del">
        <pc:chgData name="이 제연" userId="9d4560c756d54f0d" providerId="LiveId" clId="{3027FEB1-204D-40A4-9B70-77CFA5E88629}" dt="2021-01-04T08:42:24.253" v="139" actId="47"/>
        <pc:sldMkLst>
          <pc:docMk/>
          <pc:sldMk cId="1249226955" sldId="351"/>
        </pc:sldMkLst>
      </pc:sldChg>
      <pc:sldChg chg="del">
        <pc:chgData name="이 제연" userId="9d4560c756d54f0d" providerId="LiveId" clId="{3027FEB1-204D-40A4-9B70-77CFA5E88629}" dt="2021-01-04T08:43:02.075" v="157" actId="47"/>
        <pc:sldMkLst>
          <pc:docMk/>
          <pc:sldMk cId="4030738431" sldId="352"/>
        </pc:sldMkLst>
      </pc:sldChg>
      <pc:sldChg chg="addSp modSp add del">
        <pc:chgData name="이 제연" userId="9d4560c756d54f0d" providerId="LiveId" clId="{3027FEB1-204D-40A4-9B70-77CFA5E88629}" dt="2021-01-04T08:42:27.677" v="144" actId="47"/>
        <pc:sldMkLst>
          <pc:docMk/>
          <pc:sldMk cId="4039441584" sldId="353"/>
        </pc:sldMkLst>
        <pc:spChg chg="add mod">
          <ac:chgData name="이 제연" userId="9d4560c756d54f0d" providerId="LiveId" clId="{3027FEB1-204D-40A4-9B70-77CFA5E88629}" dt="2021-01-04T08:42:21.995" v="137"/>
          <ac:spMkLst>
            <pc:docMk/>
            <pc:sldMk cId="4039441584" sldId="353"/>
            <ac:spMk id="5" creationId="{DD64E7F3-F80C-4595-B866-1DBBF2858FCD}"/>
          </ac:spMkLst>
        </pc:spChg>
      </pc:sldChg>
      <pc:sldChg chg="addSp delSp modSp add mod">
        <pc:chgData name="이 제연" userId="9d4560c756d54f0d" providerId="LiveId" clId="{3027FEB1-204D-40A4-9B70-77CFA5E88629}" dt="2021-01-05T00:15:13.660" v="1290" actId="20577"/>
        <pc:sldMkLst>
          <pc:docMk/>
          <pc:sldMk cId="402126609" sldId="354"/>
        </pc:sldMkLst>
        <pc:spChg chg="mod">
          <ac:chgData name="이 제연" userId="9d4560c756d54f0d" providerId="LiveId" clId="{3027FEB1-204D-40A4-9B70-77CFA5E88629}" dt="2021-01-05T00:15:13.660" v="1290" actId="20577"/>
          <ac:spMkLst>
            <pc:docMk/>
            <pc:sldMk cId="402126609" sldId="354"/>
            <ac:spMk id="4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4T23:55:30.902" v="1082"/>
          <ac:spMkLst>
            <pc:docMk/>
            <pc:sldMk cId="402126609" sldId="354"/>
            <ac:spMk id="12" creationId="{C91F306E-2229-49B6-B891-77D87866B17A}"/>
          </ac:spMkLst>
        </pc:spChg>
        <pc:grpChg chg="del">
          <ac:chgData name="이 제연" userId="9d4560c756d54f0d" providerId="LiveId" clId="{3027FEB1-204D-40A4-9B70-77CFA5E88629}" dt="2021-01-04T23:20:22.883" v="372" actId="478"/>
          <ac:grpSpMkLst>
            <pc:docMk/>
            <pc:sldMk cId="402126609" sldId="354"/>
            <ac:grpSpMk id="6" creationId="{B4CB6A93-AD5A-4C31-B58A-4F31AADB9D5C}"/>
          </ac:grpSpMkLst>
        </pc:grpChg>
        <pc:picChg chg="add mod">
          <ac:chgData name="이 제연" userId="9d4560c756d54f0d" providerId="LiveId" clId="{3027FEB1-204D-40A4-9B70-77CFA5E88629}" dt="2021-01-04T23:40:58.962" v="718" actId="1076"/>
          <ac:picMkLst>
            <pc:docMk/>
            <pc:sldMk cId="402126609" sldId="354"/>
            <ac:picMk id="8" creationId="{C0CF7A45-4781-4B97-A28C-7C370A56AFEA}"/>
          </ac:picMkLst>
        </pc:picChg>
      </pc:sldChg>
      <pc:sldChg chg="addSp delSp modSp add mod">
        <pc:chgData name="이 제연" userId="9d4560c756d54f0d" providerId="LiveId" clId="{3027FEB1-204D-40A4-9B70-77CFA5E88629}" dt="2021-01-05T01:18:50.153" v="1807" actId="20577"/>
        <pc:sldMkLst>
          <pc:docMk/>
          <pc:sldMk cId="38615761" sldId="355"/>
        </pc:sldMkLst>
        <pc:spChg chg="mod">
          <ac:chgData name="이 제연" userId="9d4560c756d54f0d" providerId="LiveId" clId="{3027FEB1-204D-40A4-9B70-77CFA5E88629}" dt="2021-01-04T23:56:22.159" v="1106" actId="20577"/>
          <ac:spMkLst>
            <pc:docMk/>
            <pc:sldMk cId="38615761" sldId="355"/>
            <ac:spMk id="4" creationId="{00000000-0000-0000-0000-000000000000}"/>
          </ac:spMkLst>
        </pc:spChg>
        <pc:spChg chg="add mod">
          <ac:chgData name="이 제연" userId="9d4560c756d54f0d" providerId="LiveId" clId="{3027FEB1-204D-40A4-9B70-77CFA5E88629}" dt="2021-01-05T01:18:50.153" v="1807" actId="20577"/>
          <ac:spMkLst>
            <pc:docMk/>
            <pc:sldMk cId="38615761" sldId="355"/>
            <ac:spMk id="7" creationId="{63A1BB53-1FBF-4A3B-B108-FA4C715EAF19}"/>
          </ac:spMkLst>
        </pc:spChg>
        <pc:picChg chg="del">
          <ac:chgData name="이 제연" userId="9d4560c756d54f0d" providerId="LiveId" clId="{3027FEB1-204D-40A4-9B70-77CFA5E88629}" dt="2021-01-04T23:44:18.322" v="870" actId="478"/>
          <ac:picMkLst>
            <pc:docMk/>
            <pc:sldMk cId="38615761" sldId="355"/>
            <ac:picMk id="8" creationId="{C0CF7A45-4781-4B97-A28C-7C370A56AFEA}"/>
          </ac:picMkLst>
        </pc:picChg>
      </pc:sldChg>
      <pc:sldChg chg="modSp add del mod">
        <pc:chgData name="이 제연" userId="9d4560c756d54f0d" providerId="LiveId" clId="{3027FEB1-204D-40A4-9B70-77CFA5E88629}" dt="2021-01-04T23:55:14.852" v="1079" actId="2890"/>
        <pc:sldMkLst>
          <pc:docMk/>
          <pc:sldMk cId="2423690961" sldId="356"/>
        </pc:sldMkLst>
        <pc:spChg chg="mod">
          <ac:chgData name="이 제연" userId="9d4560c756d54f0d" providerId="LiveId" clId="{3027FEB1-204D-40A4-9B70-77CFA5E88629}" dt="2021-01-04T23:55:14.578" v="1078" actId="20577"/>
          <ac:spMkLst>
            <pc:docMk/>
            <pc:sldMk cId="2423690961" sldId="356"/>
            <ac:spMk id="4" creationId="{00000000-0000-0000-0000-000000000000}"/>
          </ac:spMkLst>
        </pc:spChg>
      </pc:sldChg>
      <pc:sldChg chg="addSp modSp add del mod">
        <pc:chgData name="이 제연" userId="9d4560c756d54f0d" providerId="LiveId" clId="{3027FEB1-204D-40A4-9B70-77CFA5E88629}" dt="2021-01-05T00:42:29.298" v="1525" actId="47"/>
        <pc:sldMkLst>
          <pc:docMk/>
          <pc:sldMk cId="3835067715" sldId="356"/>
        </pc:sldMkLst>
        <pc:spChg chg="mod">
          <ac:chgData name="이 제연" userId="9d4560c756d54f0d" providerId="LiveId" clId="{3027FEB1-204D-40A4-9B70-77CFA5E88629}" dt="2021-01-05T00:07:30.244" v="1222" actId="20577"/>
          <ac:spMkLst>
            <pc:docMk/>
            <pc:sldMk cId="3835067715" sldId="356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0:16:33.901" v="1412" actId="20577"/>
          <ac:spMkLst>
            <pc:docMk/>
            <pc:sldMk cId="3835067715" sldId="356"/>
            <ac:spMk id="4" creationId="{00000000-0000-0000-0000-000000000000}"/>
          </ac:spMkLst>
        </pc:spChg>
        <pc:picChg chg="add mod">
          <ac:chgData name="이 제연" userId="9d4560c756d54f0d" providerId="LiveId" clId="{3027FEB1-204D-40A4-9B70-77CFA5E88629}" dt="2021-01-05T00:10:33.810" v="1254" actId="1076"/>
          <ac:picMkLst>
            <pc:docMk/>
            <pc:sldMk cId="3835067715" sldId="356"/>
            <ac:picMk id="6" creationId="{705C42AB-A5C4-4F6C-AA1B-F3968E40F28E}"/>
          </ac:picMkLst>
        </pc:picChg>
      </pc:sldChg>
      <pc:sldChg chg="modSp add mod">
        <pc:chgData name="이 제연" userId="9d4560c756d54f0d" providerId="LiveId" clId="{3027FEB1-204D-40A4-9B70-77CFA5E88629}" dt="2021-01-05T04:40:58.929" v="2736" actId="20577"/>
        <pc:sldMkLst>
          <pc:docMk/>
          <pc:sldMk cId="446814154" sldId="357"/>
        </pc:sldMkLst>
        <pc:spChg chg="mod">
          <ac:chgData name="이 제연" userId="9d4560c756d54f0d" providerId="LiveId" clId="{3027FEB1-204D-40A4-9B70-77CFA5E88629}" dt="2021-01-05T04:40:58.929" v="2736" actId="20577"/>
          <ac:spMkLst>
            <pc:docMk/>
            <pc:sldMk cId="446814154" sldId="357"/>
            <ac:spMk id="4" creationId="{00000000-0000-0000-0000-000000000000}"/>
          </ac:spMkLst>
        </pc:spChg>
      </pc:sldChg>
      <pc:sldChg chg="addSp delSp modSp add del mod">
        <pc:chgData name="이 제연" userId="9d4560c756d54f0d" providerId="LiveId" clId="{3027FEB1-204D-40A4-9B70-77CFA5E88629}" dt="2021-01-05T00:42:47.507" v="1531" actId="47"/>
        <pc:sldMkLst>
          <pc:docMk/>
          <pc:sldMk cId="313418789" sldId="358"/>
        </pc:sldMkLst>
        <pc:spChg chg="mod">
          <ac:chgData name="이 제연" userId="9d4560c756d54f0d" providerId="LiveId" clId="{3027FEB1-204D-40A4-9B70-77CFA5E88629}" dt="2021-01-05T00:33:24.193" v="1484" actId="20577"/>
          <ac:spMkLst>
            <pc:docMk/>
            <pc:sldMk cId="313418789" sldId="358"/>
            <ac:spMk id="4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5T00:42:41.967" v="1530" actId="478"/>
          <ac:spMkLst>
            <pc:docMk/>
            <pc:sldMk cId="313418789" sldId="358"/>
            <ac:spMk id="8" creationId="{F920D75F-BE80-45D5-A85B-0CE6DC3ADE30}"/>
          </ac:spMkLst>
        </pc:spChg>
        <pc:picChg chg="del">
          <ac:chgData name="이 제연" userId="9d4560c756d54f0d" providerId="LiveId" clId="{3027FEB1-204D-40A4-9B70-77CFA5E88629}" dt="2021-01-05T00:25:58.081" v="1442" actId="478"/>
          <ac:picMkLst>
            <pc:docMk/>
            <pc:sldMk cId="313418789" sldId="358"/>
            <ac:picMk id="6" creationId="{705C42AB-A5C4-4F6C-AA1B-F3968E40F28E}"/>
          </ac:picMkLst>
        </pc:picChg>
        <pc:picChg chg="add mod">
          <ac:chgData name="이 제연" userId="9d4560c756d54f0d" providerId="LiveId" clId="{3027FEB1-204D-40A4-9B70-77CFA5E88629}" dt="2021-01-05T00:42:35.887" v="1528" actId="1076"/>
          <ac:picMkLst>
            <pc:docMk/>
            <pc:sldMk cId="313418789" sldId="358"/>
            <ac:picMk id="7" creationId="{9F987552-B4B6-46A2-ABB1-6CAE39346740}"/>
          </ac:picMkLst>
        </pc:picChg>
      </pc:sldChg>
      <pc:sldChg chg="addSp delSp modSp add mod">
        <pc:chgData name="이 제연" userId="9d4560c756d54f0d" providerId="LiveId" clId="{3027FEB1-204D-40A4-9B70-77CFA5E88629}" dt="2021-01-05T04:17:55.752" v="2555" actId="5793"/>
        <pc:sldMkLst>
          <pc:docMk/>
          <pc:sldMk cId="3014886492" sldId="359"/>
        </pc:sldMkLst>
        <pc:spChg chg="mod">
          <ac:chgData name="이 제연" userId="9d4560c756d54f0d" providerId="LiveId" clId="{3027FEB1-204D-40A4-9B70-77CFA5E88629}" dt="2021-01-05T00:43:03.116" v="1534" actId="6549"/>
          <ac:spMkLst>
            <pc:docMk/>
            <pc:sldMk cId="3014886492" sldId="359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4:17:55.752" v="2555" actId="5793"/>
          <ac:spMkLst>
            <pc:docMk/>
            <pc:sldMk cId="3014886492" sldId="359"/>
            <ac:spMk id="4" creationId="{00000000-0000-0000-0000-000000000000}"/>
          </ac:spMkLst>
        </pc:spChg>
        <pc:spChg chg="del">
          <ac:chgData name="이 제연" userId="9d4560c756d54f0d" providerId="LiveId" clId="{3027FEB1-204D-40A4-9B70-77CFA5E88629}" dt="2021-01-05T00:41:32.107" v="1522" actId="478"/>
          <ac:spMkLst>
            <pc:docMk/>
            <pc:sldMk cId="3014886492" sldId="359"/>
            <ac:spMk id="8" creationId="{F920D75F-BE80-45D5-A85B-0CE6DC3ADE30}"/>
          </ac:spMkLst>
        </pc:spChg>
        <pc:picChg chg="add del mod">
          <ac:chgData name="이 제연" userId="9d4560c756d54f0d" providerId="LiveId" clId="{3027FEB1-204D-40A4-9B70-77CFA5E88629}" dt="2021-01-05T00:56:13.244" v="1612" actId="478"/>
          <ac:picMkLst>
            <pc:docMk/>
            <pc:sldMk cId="3014886492" sldId="359"/>
            <ac:picMk id="6" creationId="{8E14EB20-BEFE-45AA-934B-CF229772ECF3}"/>
          </ac:picMkLst>
        </pc:picChg>
        <pc:picChg chg="del mod">
          <ac:chgData name="이 제연" userId="9d4560c756d54f0d" providerId="LiveId" clId="{3027FEB1-204D-40A4-9B70-77CFA5E88629}" dt="2021-01-05T03:03:22.523" v="2173" actId="21"/>
          <ac:picMkLst>
            <pc:docMk/>
            <pc:sldMk cId="3014886492" sldId="359"/>
            <ac:picMk id="7" creationId="{9F987552-B4B6-46A2-ABB1-6CAE39346740}"/>
          </ac:picMkLst>
        </pc:picChg>
      </pc:sldChg>
      <pc:sldChg chg="addSp delSp modSp add mod">
        <pc:chgData name="이 제연" userId="9d4560c756d54f0d" providerId="LiveId" clId="{3027FEB1-204D-40A4-9B70-77CFA5E88629}" dt="2021-01-05T01:40:04.424" v="1958" actId="14100"/>
        <pc:sldMkLst>
          <pc:docMk/>
          <pc:sldMk cId="964295648" sldId="360"/>
        </pc:sldMkLst>
        <pc:spChg chg="mod">
          <ac:chgData name="이 제연" userId="9d4560c756d54f0d" providerId="LiveId" clId="{3027FEB1-204D-40A4-9B70-77CFA5E88629}" dt="2021-01-05T01:14:31.378" v="1796" actId="20577"/>
          <ac:spMkLst>
            <pc:docMk/>
            <pc:sldMk cId="964295648" sldId="360"/>
            <ac:spMk id="2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5T01:39:58.184" v="1955" actId="15"/>
          <ac:spMkLst>
            <pc:docMk/>
            <pc:sldMk cId="964295648" sldId="360"/>
            <ac:spMk id="4" creationId="{00000000-0000-0000-0000-000000000000}"/>
          </ac:spMkLst>
        </pc:spChg>
        <pc:picChg chg="add del mod ord">
          <ac:chgData name="이 제연" userId="9d4560c756d54f0d" providerId="LiveId" clId="{3027FEB1-204D-40A4-9B70-77CFA5E88629}" dt="2021-01-05T01:37:54.879" v="1809" actId="22"/>
          <ac:picMkLst>
            <pc:docMk/>
            <pc:sldMk cId="964295648" sldId="360"/>
            <ac:picMk id="6" creationId="{8096D385-3209-4E3F-A583-DC4B7DDC0D9E}"/>
          </ac:picMkLst>
        </pc:picChg>
        <pc:picChg chg="del mod">
          <ac:chgData name="이 제연" userId="9d4560c756d54f0d" providerId="LiveId" clId="{3027FEB1-204D-40A4-9B70-77CFA5E88629}" dt="2021-01-05T00:55:30.403" v="1576" actId="478"/>
          <ac:picMkLst>
            <pc:docMk/>
            <pc:sldMk cId="964295648" sldId="360"/>
            <ac:picMk id="7" creationId="{9F987552-B4B6-46A2-ABB1-6CAE39346740}"/>
          </ac:picMkLst>
        </pc:picChg>
        <pc:picChg chg="add mod">
          <ac:chgData name="이 제연" userId="9d4560c756d54f0d" providerId="LiveId" clId="{3027FEB1-204D-40A4-9B70-77CFA5E88629}" dt="2021-01-05T01:40:04.424" v="1958" actId="14100"/>
          <ac:picMkLst>
            <pc:docMk/>
            <pc:sldMk cId="964295648" sldId="360"/>
            <ac:picMk id="9" creationId="{994A8666-ED22-46B3-BCDC-A451A30DCF36}"/>
          </ac:picMkLst>
        </pc:picChg>
        <pc:picChg chg="add mod">
          <ac:chgData name="이 제연" userId="9d4560c756d54f0d" providerId="LiveId" clId="{3027FEB1-204D-40A4-9B70-77CFA5E88629}" dt="2021-01-05T01:40:02.224" v="1957" actId="1076"/>
          <ac:picMkLst>
            <pc:docMk/>
            <pc:sldMk cId="964295648" sldId="360"/>
            <ac:picMk id="11" creationId="{49A1871B-C0F0-4C19-864F-A043ADF39D69}"/>
          </ac:picMkLst>
        </pc:picChg>
      </pc:sldChg>
      <pc:sldChg chg="delSp modSp add mod">
        <pc:chgData name="이 제연" userId="9d4560c756d54f0d" providerId="LiveId" clId="{3027FEB1-204D-40A4-9B70-77CFA5E88629}" dt="2021-01-05T00:59:37.959" v="1666" actId="1076"/>
        <pc:sldMkLst>
          <pc:docMk/>
          <pc:sldMk cId="2996250670" sldId="361"/>
        </pc:sldMkLst>
        <pc:spChg chg="mod">
          <ac:chgData name="이 제연" userId="9d4560c756d54f0d" providerId="LiveId" clId="{3027FEB1-204D-40A4-9B70-77CFA5E88629}" dt="2021-01-05T00:56:10.534" v="1611" actId="20577"/>
          <ac:spMkLst>
            <pc:docMk/>
            <pc:sldMk cId="2996250670" sldId="361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0:59:33.853" v="1665" actId="20577"/>
          <ac:spMkLst>
            <pc:docMk/>
            <pc:sldMk cId="2996250670" sldId="361"/>
            <ac:spMk id="4" creationId="{00000000-0000-0000-0000-000000000000}"/>
          </ac:spMkLst>
        </pc:spChg>
        <pc:picChg chg="mod">
          <ac:chgData name="이 제연" userId="9d4560c756d54f0d" providerId="LiveId" clId="{3027FEB1-204D-40A4-9B70-77CFA5E88629}" dt="2021-01-05T00:59:37.959" v="1666" actId="1076"/>
          <ac:picMkLst>
            <pc:docMk/>
            <pc:sldMk cId="2996250670" sldId="361"/>
            <ac:picMk id="6" creationId="{8E14EB20-BEFE-45AA-934B-CF229772ECF3}"/>
          </ac:picMkLst>
        </pc:picChg>
        <pc:picChg chg="del">
          <ac:chgData name="이 제연" userId="9d4560c756d54f0d" providerId="LiveId" clId="{3027FEB1-204D-40A4-9B70-77CFA5E88629}" dt="2021-01-05T00:56:16.994" v="1613" actId="478"/>
          <ac:picMkLst>
            <pc:docMk/>
            <pc:sldMk cId="2996250670" sldId="361"/>
            <ac:picMk id="7" creationId="{9F987552-B4B6-46A2-ABB1-6CAE39346740}"/>
          </ac:picMkLst>
        </pc:picChg>
      </pc:sldChg>
      <pc:sldChg chg="addSp modSp add del mod">
        <pc:chgData name="이 제연" userId="9d4560c756d54f0d" providerId="LiveId" clId="{3027FEB1-204D-40A4-9B70-77CFA5E88629}" dt="2021-01-05T01:14:20.843" v="1794" actId="47"/>
        <pc:sldMkLst>
          <pc:docMk/>
          <pc:sldMk cId="1073209526" sldId="362"/>
        </pc:sldMkLst>
        <pc:spChg chg="add mod">
          <ac:chgData name="이 제연" userId="9d4560c756d54f0d" providerId="LiveId" clId="{3027FEB1-204D-40A4-9B70-77CFA5E88629}" dt="2021-01-05T01:03:17.407" v="1724" actId="1076"/>
          <ac:spMkLst>
            <pc:docMk/>
            <pc:sldMk cId="1073209526" sldId="362"/>
            <ac:spMk id="5" creationId="{947D6B8C-1F85-48D6-B524-A73EB96291E0}"/>
          </ac:spMkLst>
        </pc:spChg>
        <pc:cxnChg chg="add mod">
          <ac:chgData name="이 제연" userId="9d4560c756d54f0d" providerId="LiveId" clId="{3027FEB1-204D-40A4-9B70-77CFA5E88629}" dt="2021-01-05T01:03:12.983" v="1723" actId="14100"/>
          <ac:cxnSpMkLst>
            <pc:docMk/>
            <pc:sldMk cId="1073209526" sldId="362"/>
            <ac:cxnSpMk id="8" creationId="{D2B4D250-1071-4A44-B6A2-FE04273903F3}"/>
          </ac:cxnSpMkLst>
        </pc:cxnChg>
      </pc:sldChg>
      <pc:sldChg chg="addSp delSp modSp add mod">
        <pc:chgData name="이 제연" userId="9d4560c756d54f0d" providerId="LiveId" clId="{3027FEB1-204D-40A4-9B70-77CFA5E88629}" dt="2021-01-05T01:09:14.506" v="1793" actId="14100"/>
        <pc:sldMkLst>
          <pc:docMk/>
          <pc:sldMk cId="2240209413" sldId="363"/>
        </pc:sldMkLst>
        <pc:spChg chg="mod">
          <ac:chgData name="이 제연" userId="9d4560c756d54f0d" providerId="LiveId" clId="{3027FEB1-204D-40A4-9B70-77CFA5E88629}" dt="2021-01-05T01:09:08.807" v="1791" actId="1076"/>
          <ac:spMkLst>
            <pc:docMk/>
            <pc:sldMk cId="2240209413" sldId="363"/>
            <ac:spMk id="5" creationId="{947D6B8C-1F85-48D6-B524-A73EB96291E0}"/>
          </ac:spMkLst>
        </pc:spChg>
        <pc:spChg chg="add del mod">
          <ac:chgData name="이 제연" userId="9d4560c756d54f0d" providerId="LiveId" clId="{3027FEB1-204D-40A4-9B70-77CFA5E88629}" dt="2021-01-05T01:08:55.928" v="1784" actId="478"/>
          <ac:spMkLst>
            <pc:docMk/>
            <pc:sldMk cId="2240209413" sldId="363"/>
            <ac:spMk id="7" creationId="{A2946042-F5EE-4E4C-874B-0B3AF7C991B8}"/>
          </ac:spMkLst>
        </pc:spChg>
        <pc:spChg chg="add del mod">
          <ac:chgData name="이 제연" userId="9d4560c756d54f0d" providerId="LiveId" clId="{3027FEB1-204D-40A4-9B70-77CFA5E88629}" dt="2021-01-05T01:08:55.928" v="1784" actId="478"/>
          <ac:spMkLst>
            <pc:docMk/>
            <pc:sldMk cId="2240209413" sldId="363"/>
            <ac:spMk id="9" creationId="{445933BC-FD4E-4CC3-8B57-10A459593BFE}"/>
          </ac:spMkLst>
        </pc:spChg>
        <pc:spChg chg="add del mod">
          <ac:chgData name="이 제연" userId="9d4560c756d54f0d" providerId="LiveId" clId="{3027FEB1-204D-40A4-9B70-77CFA5E88629}" dt="2021-01-05T01:08:55.928" v="1784" actId="478"/>
          <ac:spMkLst>
            <pc:docMk/>
            <pc:sldMk cId="2240209413" sldId="363"/>
            <ac:spMk id="17" creationId="{A6256741-E05E-44F8-A437-D921E0A27104}"/>
          </ac:spMkLst>
        </pc:spChg>
        <pc:picChg chg="add mod">
          <ac:chgData name="이 제연" userId="9d4560c756d54f0d" providerId="LiveId" clId="{3027FEB1-204D-40A4-9B70-77CFA5E88629}" dt="2021-01-05T01:09:04.747" v="1790" actId="1076"/>
          <ac:picMkLst>
            <pc:docMk/>
            <pc:sldMk cId="2240209413" sldId="363"/>
            <ac:picMk id="19" creationId="{1AAEFE67-F59A-465D-9E1C-DF542BD37FBF}"/>
          </ac:picMkLst>
        </pc:picChg>
        <pc:cxnChg chg="mod">
          <ac:chgData name="이 제연" userId="9d4560c756d54f0d" providerId="LiveId" clId="{3027FEB1-204D-40A4-9B70-77CFA5E88629}" dt="2021-01-05T01:09:14.506" v="1793" actId="14100"/>
          <ac:cxnSpMkLst>
            <pc:docMk/>
            <pc:sldMk cId="2240209413" sldId="363"/>
            <ac:cxnSpMk id="8" creationId="{D2B4D250-1071-4A44-B6A2-FE04273903F3}"/>
          </ac:cxnSpMkLst>
        </pc:cxnChg>
        <pc:cxnChg chg="add del mod">
          <ac:chgData name="이 제연" userId="9d4560c756d54f0d" providerId="LiveId" clId="{3027FEB1-204D-40A4-9B70-77CFA5E88629}" dt="2021-01-05T01:08:55.928" v="1784" actId="478"/>
          <ac:cxnSpMkLst>
            <pc:docMk/>
            <pc:sldMk cId="2240209413" sldId="363"/>
            <ac:cxnSpMk id="11" creationId="{860085DA-AFDE-4296-A9D7-ADE99B4E54FB}"/>
          </ac:cxnSpMkLst>
        </pc:cxnChg>
        <pc:cxnChg chg="add del mod">
          <ac:chgData name="이 제연" userId="9d4560c756d54f0d" providerId="LiveId" clId="{3027FEB1-204D-40A4-9B70-77CFA5E88629}" dt="2021-01-05T01:08:55.928" v="1784" actId="478"/>
          <ac:cxnSpMkLst>
            <pc:docMk/>
            <pc:sldMk cId="2240209413" sldId="363"/>
            <ac:cxnSpMk id="13" creationId="{8A8EC92E-7679-4280-A353-FCDDD2D80197}"/>
          </ac:cxnSpMkLst>
        </pc:cxnChg>
        <pc:cxnChg chg="add del mod">
          <ac:chgData name="이 제연" userId="9d4560c756d54f0d" providerId="LiveId" clId="{3027FEB1-204D-40A4-9B70-77CFA5E88629}" dt="2021-01-05T01:08:55.928" v="1784" actId="478"/>
          <ac:cxnSpMkLst>
            <pc:docMk/>
            <pc:sldMk cId="2240209413" sldId="363"/>
            <ac:cxnSpMk id="14" creationId="{B101F1DC-E95B-43CC-A07F-AC046B383A06}"/>
          </ac:cxnSpMkLst>
        </pc:cxnChg>
      </pc:sldChg>
      <pc:sldChg chg="addSp delSp modSp add mod">
        <pc:chgData name="이 제연" userId="9d4560c756d54f0d" providerId="LiveId" clId="{3027FEB1-204D-40A4-9B70-77CFA5E88629}" dt="2021-01-05T01:42:39.932" v="1997" actId="1076"/>
        <pc:sldMkLst>
          <pc:docMk/>
          <pc:sldMk cId="2508328411" sldId="364"/>
        </pc:sldMkLst>
        <pc:spChg chg="mod">
          <ac:chgData name="이 제연" userId="9d4560c756d54f0d" providerId="LiveId" clId="{3027FEB1-204D-40A4-9B70-77CFA5E88629}" dt="2021-01-05T01:42:19.320" v="1994" actId="20577"/>
          <ac:spMkLst>
            <pc:docMk/>
            <pc:sldMk cId="2508328411" sldId="364"/>
            <ac:spMk id="4" creationId="{00000000-0000-0000-0000-000000000000}"/>
          </ac:spMkLst>
        </pc:spChg>
        <pc:picChg chg="add mod">
          <ac:chgData name="이 제연" userId="9d4560c756d54f0d" providerId="LiveId" clId="{3027FEB1-204D-40A4-9B70-77CFA5E88629}" dt="2021-01-05T01:42:39.932" v="1997" actId="1076"/>
          <ac:picMkLst>
            <pc:docMk/>
            <pc:sldMk cId="2508328411" sldId="364"/>
            <ac:picMk id="6" creationId="{467C86A2-4DD2-4C42-8B99-05827C16695D}"/>
          </ac:picMkLst>
        </pc:picChg>
        <pc:picChg chg="del">
          <ac:chgData name="이 제연" userId="9d4560c756d54f0d" providerId="LiveId" clId="{3027FEB1-204D-40A4-9B70-77CFA5E88629}" dt="2021-01-05T01:41:56.753" v="1960" actId="478"/>
          <ac:picMkLst>
            <pc:docMk/>
            <pc:sldMk cId="2508328411" sldId="364"/>
            <ac:picMk id="9" creationId="{994A8666-ED22-46B3-BCDC-A451A30DCF36}"/>
          </ac:picMkLst>
        </pc:picChg>
        <pc:picChg chg="del">
          <ac:chgData name="이 제연" userId="9d4560c756d54f0d" providerId="LiveId" clId="{3027FEB1-204D-40A4-9B70-77CFA5E88629}" dt="2021-01-05T01:41:56.991" v="1961" actId="478"/>
          <ac:picMkLst>
            <pc:docMk/>
            <pc:sldMk cId="2508328411" sldId="364"/>
            <ac:picMk id="11" creationId="{49A1871B-C0F0-4C19-864F-A043ADF39D69}"/>
          </ac:picMkLst>
        </pc:picChg>
      </pc:sldChg>
      <pc:sldChg chg="delSp modSp add mod">
        <pc:chgData name="이 제연" userId="9d4560c756d54f0d" providerId="LiveId" clId="{3027FEB1-204D-40A4-9B70-77CFA5E88629}" dt="2021-01-05T04:41:50.599" v="2796" actId="14"/>
        <pc:sldMkLst>
          <pc:docMk/>
          <pc:sldMk cId="3724741125" sldId="365"/>
        </pc:sldMkLst>
        <pc:spChg chg="mod">
          <ac:chgData name="이 제연" userId="9d4560c756d54f0d" providerId="LiveId" clId="{3027FEB1-204D-40A4-9B70-77CFA5E88629}" dt="2021-01-05T02:10:02.947" v="2018" actId="20577"/>
          <ac:spMkLst>
            <pc:docMk/>
            <pc:sldMk cId="3724741125" sldId="365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4:41:50.599" v="2796" actId="14"/>
          <ac:spMkLst>
            <pc:docMk/>
            <pc:sldMk cId="3724741125" sldId="365"/>
            <ac:spMk id="4" creationId="{00000000-0000-0000-0000-000000000000}"/>
          </ac:spMkLst>
        </pc:spChg>
        <pc:picChg chg="del">
          <ac:chgData name="이 제연" userId="9d4560c756d54f0d" providerId="LiveId" clId="{3027FEB1-204D-40A4-9B70-77CFA5E88629}" dt="2021-01-05T02:10:24.235" v="2019" actId="478"/>
          <ac:picMkLst>
            <pc:docMk/>
            <pc:sldMk cId="3724741125" sldId="365"/>
            <ac:picMk id="6" creationId="{467C86A2-4DD2-4C42-8B99-05827C16695D}"/>
          </ac:picMkLst>
        </pc:picChg>
      </pc:sldChg>
      <pc:sldChg chg="addSp delSp modSp add mod">
        <pc:chgData name="이 제연" userId="9d4560c756d54f0d" providerId="LiveId" clId="{3027FEB1-204D-40A4-9B70-77CFA5E88629}" dt="2021-01-05T03:03:59.817" v="2184" actId="732"/>
        <pc:sldMkLst>
          <pc:docMk/>
          <pc:sldMk cId="711042961" sldId="366"/>
        </pc:sldMkLst>
        <pc:spChg chg="del">
          <ac:chgData name="이 제연" userId="9d4560c756d54f0d" providerId="LiveId" clId="{3027FEB1-204D-40A4-9B70-77CFA5E88629}" dt="2021-01-05T03:03:46.845" v="2181" actId="478"/>
          <ac:spMkLst>
            <pc:docMk/>
            <pc:sldMk cId="711042961" sldId="366"/>
            <ac:spMk id="5" creationId="{947D6B8C-1F85-48D6-B524-A73EB96291E0}"/>
          </ac:spMkLst>
        </pc:spChg>
        <pc:picChg chg="add mod modCrop">
          <ac:chgData name="이 제연" userId="9d4560c756d54f0d" providerId="LiveId" clId="{3027FEB1-204D-40A4-9B70-77CFA5E88629}" dt="2021-01-05T03:03:59.817" v="2184" actId="732"/>
          <ac:picMkLst>
            <pc:docMk/>
            <pc:sldMk cId="711042961" sldId="366"/>
            <ac:picMk id="9" creationId="{CC93C0FB-3BBC-47E2-87C9-736011721FE8}"/>
          </ac:picMkLst>
        </pc:picChg>
        <pc:picChg chg="del">
          <ac:chgData name="이 제연" userId="9d4560c756d54f0d" providerId="LiveId" clId="{3027FEB1-204D-40A4-9B70-77CFA5E88629}" dt="2021-01-05T03:03:28.283" v="2175" actId="478"/>
          <ac:picMkLst>
            <pc:docMk/>
            <pc:sldMk cId="711042961" sldId="366"/>
            <ac:picMk id="19" creationId="{1AAEFE67-F59A-465D-9E1C-DF542BD37FBF}"/>
          </ac:picMkLst>
        </pc:picChg>
        <pc:cxnChg chg="mod">
          <ac:chgData name="이 제연" userId="9d4560c756d54f0d" providerId="LiveId" clId="{3027FEB1-204D-40A4-9B70-77CFA5E88629}" dt="2021-01-05T03:03:49.745" v="2182" actId="14100"/>
          <ac:cxnSpMkLst>
            <pc:docMk/>
            <pc:sldMk cId="711042961" sldId="366"/>
            <ac:cxnSpMk id="8" creationId="{D2B4D250-1071-4A44-B6A2-FE04273903F3}"/>
          </ac:cxnSpMkLst>
        </pc:cxnChg>
      </pc:sldChg>
      <pc:sldChg chg="modSp add mod">
        <pc:chgData name="이 제연" userId="9d4560c756d54f0d" providerId="LiveId" clId="{3027FEB1-204D-40A4-9B70-77CFA5E88629}" dt="2021-01-05T04:32:56.210" v="2703" actId="20577"/>
        <pc:sldMkLst>
          <pc:docMk/>
          <pc:sldMk cId="1523212188" sldId="367"/>
        </pc:sldMkLst>
        <pc:spChg chg="mod">
          <ac:chgData name="이 제연" userId="9d4560c756d54f0d" providerId="LiveId" clId="{3027FEB1-204D-40A4-9B70-77CFA5E88629}" dt="2021-01-05T04:32:56.210" v="2703" actId="20577"/>
          <ac:spMkLst>
            <pc:docMk/>
            <pc:sldMk cId="1523212188" sldId="367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2021-08-30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2021-08-30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693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69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308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517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89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87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5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175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9434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546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612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09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844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7206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9673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216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461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7648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1325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8327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032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0615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77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0984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63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75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47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763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7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489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46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83" y="47129"/>
            <a:ext cx="395681" cy="39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484964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74489" y="47129"/>
            <a:ext cx="395681" cy="394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870170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8"/>
            <a:ext cx="11102008" cy="5352015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Wingdings" panose="05000000000000000000" pitchFamily="2" charset="2"/>
              <a:buChar char="§"/>
              <a:defRPr sz="2800"/>
            </a:lvl1pPr>
            <a:lvl2pPr marL="685800" indent="-228600">
              <a:lnSpc>
                <a:spcPct val="200000"/>
              </a:lnSpc>
              <a:buFontTx/>
              <a:buChar char="-"/>
              <a:defRPr sz="2200"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1759209" cy="639243"/>
          </a:xfrm>
        </p:spPr>
        <p:txBody>
          <a:bodyPr anchor="t"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LSM-based</a:t>
            </a:r>
            <a:r>
              <a:rPr kumimoji="1"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Techniques: A Survey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2021. 08. 30</a:t>
            </a:r>
          </a:p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by Shin, </a:t>
            </a:r>
            <a:r>
              <a:rPr kumimoji="1"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Hojin</a:t>
            </a:r>
            <a:endParaRPr kumimoji="1"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hojin03s@dankook.ac.kr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0" y="3820350"/>
            <a:ext cx="8329179" cy="693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7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Chen Luo, Michael J. Carey</a:t>
            </a:r>
          </a:p>
          <a:p>
            <a:pPr algn="l"/>
            <a:r>
              <a:rPr lang="en-US" altLang="ko-KR" sz="17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VLDB Journal, 2019</a:t>
            </a:r>
            <a:endParaRPr lang="ko-KR" altLang="en-US" sz="14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15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Write Amplification (Merge Skipping)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Skip Tree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 Skipping idea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entry must be merged from level0 down to the largest level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keys to a mutable buffer at level L+K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reduce logging overhead, the skip tree only log the key plus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 of the original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prevents an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being deleted if it is referenced by any key in the buffer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8EFF8C-22E9-4537-9AE1-F4C0970F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53" y="1420921"/>
            <a:ext cx="3102293" cy="736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CB652E-E2A5-409B-A10E-B299AC66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15" y="3311622"/>
            <a:ext cx="4828985" cy="30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Write Amplification (Data Skew)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TRIAD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WAF for skewed update workloads where some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 keys are update frequently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cold keys are flushed to disk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hot keys are updated, old versions can be discard directly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 writing them to disk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Delaying merges at level 0 until level 0 contains multiple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Avoids creating new disk components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But, range query performance worse, entries are not sorted in the log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8DE90-FA38-4FBD-8A4A-1BB8ABF8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867" y="1062583"/>
            <a:ext cx="3801237" cy="13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3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Optimizing Merge Operations (Improving Merge Performance)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VT-Tree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KVFS (use FUSE)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Stitching operation – improves performance for certain workloads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Drawbacks = Fragmentation, keys in stitched pages are not scanned during a merge operation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Pipelined Compaction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 operation = Read, Merge-Sort, Write phases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Read, write 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I/O heavy / Merge-sort  CPU heavy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Better utilize CPU and I/O parallelism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88DBF-271B-44AD-963F-01C648CA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190" y="1221676"/>
            <a:ext cx="4435602" cy="866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DD12F3-8960-4C34-96E8-79B90FBC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2699798"/>
            <a:ext cx="4422458" cy="900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7F0780-0CAA-4152-99EC-B84F12B90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63" y="3654173"/>
            <a:ext cx="4435603" cy="18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9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Optimizing Merge Operations (Reducing Buffer Cache Misses)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Compaction Management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cache warmup algorithm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Fetch the new component incrementally to minimize buffer cache misses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Insufficient due to contention between the newly produced pages and the 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hot pages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LSbM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-Tree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6A38DA-0A07-4814-8A27-1EB09DDA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777" y="1205411"/>
            <a:ext cx="3216783" cy="894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A78D2-356A-4A4A-9FC1-E07CEEA1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777" y="2837043"/>
            <a:ext cx="3346133" cy="9788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E0548-4CF0-4483-8073-BEC671C64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292" y="3132288"/>
            <a:ext cx="4995863" cy="208645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A5BEF7-36F3-47DC-9643-58E164AE34EB}"/>
              </a:ext>
            </a:extLst>
          </p:cNvPr>
          <p:cNvSpPr/>
          <p:nvPr/>
        </p:nvSpPr>
        <p:spPr>
          <a:xfrm>
            <a:off x="4782312" y="3843312"/>
            <a:ext cx="1225296" cy="582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Optimizing Merge Operations (Minimizing Write Stalls)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bLSM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Spring and gear merge scheduler (unpartitioned leveling merge policy)</a:t>
            </a: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1DA85-9F44-4C6C-9F16-F38CBBB7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067" y="1255984"/>
            <a:ext cx="3532061" cy="700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5F2434-C42B-4C4C-BE7F-27CEAB848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4" y="2093785"/>
            <a:ext cx="46196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8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Opportunities (Large Memory)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FloDB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Two-layer design to manage large memory component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level: small concurrent hash table to support fast writes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 level: large skip-list to support range queries efficiently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Accordion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Multi-layer approach to manage tis large memory component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Mutable memory full 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Immutable memory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2CD59-02F3-4B5A-B730-57BAB64A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64" y="1479467"/>
            <a:ext cx="3859340" cy="8520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B78BA-CF99-4A61-B53B-99619FA2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923" y="2986047"/>
            <a:ext cx="3601022" cy="103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DC64C9-0316-4C60-BB41-29DA73969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0" y="3941450"/>
            <a:ext cx="3601798" cy="1910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81E603-8C2F-4918-9CBD-9DFDD1A75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84" y="3941450"/>
            <a:ext cx="3345180" cy="19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9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Opportunities (Multi-Core)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cLSM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Optimizes for multi-core machines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 component into a concurrent linked list to minimize blocking</a:t>
            </a: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71A70C-9C6A-453E-A114-FA03ADD1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91" y="976155"/>
            <a:ext cx="4246817" cy="1116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D38DC4-CDA7-42C7-873E-DA3234E0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2915246"/>
            <a:ext cx="7772400" cy="25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Opportunities (SSD/NVM)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FD-Tree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Fractional cascading to improve query performance instead of BF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level, additionally stores fence pointers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merge, rebuild the fence pointers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FD+Tree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Improves the merge process of the FD-Tree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Incrementally activates the new components and reclaims pages from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old components that are not used by any active queries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MaSM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Supporting efficient updates for data warehousing workloads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buffers all updates into an SSD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Targets long range queries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Wisckey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Separate Key and Value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only log and maps each key to its location in the log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write cost by only merging keys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73BDF9-3BEB-4409-87F9-BF9AB975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193" y="1336505"/>
            <a:ext cx="3868103" cy="1102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8DAED1-D909-468E-B043-D1CCB294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677" y="2670270"/>
            <a:ext cx="3735134" cy="884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6D0632-E047-4829-99CB-7C2175B77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783" y="3739149"/>
            <a:ext cx="3566922" cy="8843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8635D0-E257-40A6-92D7-7915D94D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677" y="4937676"/>
            <a:ext cx="3735134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Opportunities (SSD/NVM) 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HashKV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 approach to GC obsolete values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Hash-partition the value log into multiple partitions based on keys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to GC each partition independently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Stores cold entries separately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Kreon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CPU overhead by avoiding unnecessary data copying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Customized memory-mapped I/O manager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NoveLSM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 of LSM-trees on NVMs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Adds an NVM-based memory component to serve writes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Skipping logging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BB29A-824C-4CEA-A84B-044805828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746" y="1419225"/>
            <a:ext cx="3318510" cy="81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01888-68CD-42A0-AC8F-A31EFA496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190" y="2592237"/>
            <a:ext cx="3191066" cy="533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EC207D-E5B0-4B4B-81D6-10EF510D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24" y="3597422"/>
            <a:ext cx="3709797" cy="9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52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Opportunities (Native Storage)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LSM-tree-based Direct Storage system (LDS)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Bypasses the file system to better exploit the sequential and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aggregated I/O patterns exhibited by LSM-trees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parts: chunks, version log, backup log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Chunks: disk components / Version log: metadata / Backup log: WAL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 of the LSM-tree on OCSSD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I/O parallelism via an interface called channel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Places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different levels with similar key ranges into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channels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NoFTL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-KV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 the flash translation layer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Pushing tasks down to the storage device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Performing more efficient data placement to exploit I/O parallelism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GC process of the storage device with the merge process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6479D-192E-475E-82D1-A47C7C92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24" y="1375891"/>
            <a:ext cx="3421952" cy="604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CAFBAC-EAE2-4173-85B4-591354A33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502" y="2809360"/>
            <a:ext cx="3994595" cy="1126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B56926-A4DE-4E7B-8D9E-3B9D48C7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502" y="4289547"/>
            <a:ext cx="3994595" cy="15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5" y="1359602"/>
            <a:ext cx="4715425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LSM-Tree Basics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LSM-Tree Improvements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/>
          <a:p>
            <a:r>
              <a:rPr kumimoji="1" lang="en-US" altLang="ko-KR" sz="1000" dirty="0"/>
              <a:t>2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 Special Workloads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log-structured history access method (LHAM)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 support temporal workloads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Attach a range of timestamps to each component to facilitate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processing of temporal queries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trie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Hash-index for managing a large number of key-value pairs where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key-value pairs is small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 prefix of their hash values to reduce the metadata overhead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 BF for each bucket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SlimDB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Targets semi-sorted data in which each key contains a prefix x and suffix 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Hybrid structure with tiering on the lower levels and leveling on the higher levels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Bigtable merge compaction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Optimized for append-mostly workloads with a bounded number of components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merge policies: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MinLatency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Binomial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3230E3-33D8-4BA8-BF8E-7DE13973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655" y="1219870"/>
            <a:ext cx="4012121" cy="903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D2311D-9DB3-4D03-84E0-29E137A12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462" y="2555176"/>
            <a:ext cx="4048506" cy="873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779862-5343-4F49-A745-0D56660E8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443" y="3954300"/>
            <a:ext cx="2828544" cy="693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87D8C1-B7AD-4237-B042-1DED62CF9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443" y="4832415"/>
            <a:ext cx="2828544" cy="9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0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Auto-Tuning (Parameter Tuning)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 et al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Analytical model that incorporates the key distribution to improve the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estimation of LSM-tree operations and further used this model 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tune the parameters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Monkey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Co-tunes the merge policy, size ratio, and memory allocation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memory components and BF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B651A-BE67-4543-A36E-C6E108C7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63" y="1207389"/>
            <a:ext cx="4185285" cy="895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02AB0B-5CEE-4C62-97CA-EEBFBA67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26" y="2287317"/>
            <a:ext cx="3778758" cy="995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E61099-8480-4A9D-9621-08988C4B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3437934"/>
            <a:ext cx="4705350" cy="2819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255CB0-B47F-4BE0-894C-A674984BA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102" y="3437934"/>
            <a:ext cx="4301490" cy="28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Auto-Tunning (Tuning Merge Policies)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Dostoevsky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Lazy-leveling merge policy: tiering at lower level, leveling at the largest level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Largest level: at most Z components / Each of smaller level: at most K components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 and K are tunable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Thonangi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Yang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impact of partitioning on the write cost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ChooseBest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policy (fewest overlapping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worst case merge cost)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Merge: reduces the merge cost (unpartitioned)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But, dynamically learn: mixed merge policy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D9D438-6B8B-430F-957E-4056CD2C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93" y="1495813"/>
            <a:ext cx="3097911" cy="637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AC7B93-1473-4E4C-9706-8278BFF54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33" y="2804083"/>
            <a:ext cx="3613595" cy="7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Auto-Tunning (Dynamic Bloom Filter Memory Allocation)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ElasticBF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Bloom filter memory allocation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Dynamically adjusts the Bloom filter false positive rates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on data hotness and access frequency (Read performance)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multiple smaller Bloom filters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9C757-5942-4F1F-B2F1-3A46B7EC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813" y="1217796"/>
            <a:ext cx="4162235" cy="785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F9FCD4-46BE-4CDD-9D98-CEB1A3FAF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72" y="3332690"/>
            <a:ext cx="4171211" cy="26040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3CEEDD-0705-4F35-85F0-9438548CF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51" y="3332691"/>
            <a:ext cx="3955138" cy="26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Auto-Tunning (Optimizing Data Placement)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Mutant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Optimizes the data placement on cloud storage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the access frequency of each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a subset of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be placed in fast storage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number of accesses to fast storage is maximized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853B8-F948-481F-A4A2-B532B759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65" y="963805"/>
            <a:ext cx="4385120" cy="1283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79E451-55D6-44A1-94B7-30A25BD6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89" y="3187369"/>
            <a:ext cx="6208776" cy="24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80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Indexing (Index Structures)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Log-Structured Inverted Index (LSII)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q searches for the top K microblogs with the highest scores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Weighted sum of significance, freshness, and relevance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Kim et al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index structures for geo-tagged data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R-Tree: balanced search tree that stores multi-dimensional spatial data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their minimum bounding rectangles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component of the primary and secondary indexes with a filter to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 data pruning based on a filter key during query processing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care for filter while update and delete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231DFD-7F60-4893-BF26-DCC2BAF1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24" y="1271016"/>
            <a:ext cx="3763480" cy="762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9CFCA9-514C-4877-93F2-F1472090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16" y="2186042"/>
            <a:ext cx="3042095" cy="912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332A31-F922-413C-BD0F-3FE85C02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337" y="3250632"/>
            <a:ext cx="2698052" cy="7675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096A2B-DF7B-49B1-9CE0-677A6B011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212" y="4819274"/>
            <a:ext cx="3443288" cy="13637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E62F40-57F3-43CD-81F2-B2F0A5434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224" y="4683434"/>
            <a:ext cx="3287712" cy="16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Indexing (Index Maintenance)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Diff-Index (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Hbase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index maintenance: namely sync-full, sync-insert, async-simple, async-session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Update: insert new entry / cleaning old entry(problem, in point lookup)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Deferred Lightweight Indexing (DELI)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 sync-insert update scheme of Diff-Index (scanning primary index)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support index-only queries efficiently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Luo and Carey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Batched lookup algorithm is the most effective optimization for reducing random I/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 secondary indexes lazily in the background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Mutable bitmap strategy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59F24-DDB1-4116-A9E4-C79BD3D8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51" y="1063966"/>
            <a:ext cx="3273553" cy="984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3628A-0EE1-4672-A244-4EF12BF03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80" y="2232834"/>
            <a:ext cx="3102294" cy="976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91B9D3-12C1-4699-B718-DF2C04618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77" y="3394159"/>
            <a:ext cx="2857500" cy="790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B57AD2-39E7-4D41-8AE8-AFF97727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131" y="4501654"/>
            <a:ext cx="3637026" cy="2058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41D6AD-9B3C-4C6E-AE07-BCC4AD599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5" y="4501654"/>
            <a:ext cx="3102294" cy="20585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18D46D-DBCF-43CD-8AED-09FBD0B55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3377" y="4752688"/>
            <a:ext cx="3273553" cy="18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2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Indexing (Statistics Collection)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Absalyamov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lightweight statistics collection framework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 the task of statistics collection into the flush and merge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 to minimize the statistics maintenance overhead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D03A14-240C-4E9A-9CAA-4B5A2DA0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47" y="1214287"/>
            <a:ext cx="3948113" cy="6255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67413F-3290-41D4-A681-58330D74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970" y="2899528"/>
            <a:ext cx="8944059" cy="31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Indexing (Distributed Indexing)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Joseph et al (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Hbase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secondary indexes / Local secondary indexes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 data in parallel database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GCI: separate table that stores secondary keys plus their corresponding </a:t>
            </a:r>
            <a:b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 keys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Zhu et al (No paper)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 approach for loading GSI: With Three Steps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Duan et al (No paper)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Lazy maintenance approach for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materizlized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views on distributed LSM-trees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new updates into a delta list of the materialized view to reduce the overhead during data ingestion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00087-EEEE-4360-908A-3D1B45F7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3" y="1223716"/>
            <a:ext cx="3429572" cy="1096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9D6120-F150-42A1-BD2C-F42EDE9F1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02" y="4537902"/>
            <a:ext cx="4466463" cy="2085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68E32-A7FD-4C78-AB40-CE564663A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409" y="4551693"/>
            <a:ext cx="4078390" cy="20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1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6AE86D-11C0-4EF0-953B-DD5751AD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79" y="863319"/>
            <a:ext cx="9929241" cy="56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8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LSM-Tree Basics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LSM-Tree Features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analysis of writes, reads, and space utilization of LSM-Tree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out-of-place update, use in-place update structure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Out-of-place update = Incur Random I/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In-place update = Sequential I/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 buffer and flush, merge operation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29BD9-E26D-4BF6-972F-33C75FB8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64" y="3224660"/>
            <a:ext cx="4419600" cy="2162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FDE852-2D84-42FC-99BD-A9B3C3BB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596" y="3224659"/>
            <a:ext cx="4105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4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CBAC1F-E30D-4E1D-B6B7-028496BDF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9" y="856488"/>
            <a:ext cx="3431095" cy="1385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DC8E97-6E2B-4614-9475-2CD7115E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297" y="856488"/>
            <a:ext cx="3740999" cy="1217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477D0-7233-4DC2-A012-509A05744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150" y="762573"/>
            <a:ext cx="3224117" cy="15550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89119B-0618-418B-BE1E-76E9874EF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57" y="2775165"/>
            <a:ext cx="3469347" cy="1307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53E723-96DA-429F-BE50-9C7909744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862" y="2775165"/>
            <a:ext cx="3570692" cy="1196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D10AE7-EB71-45E9-8E78-BD564664B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6220" y="2775165"/>
            <a:ext cx="3491151" cy="109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2B0D7A-A600-4E4C-8B78-E22B8493F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97" y="4540380"/>
            <a:ext cx="3960954" cy="14809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4F5E47C-FAF0-472E-8822-4F6485985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534" y="4540379"/>
            <a:ext cx="3469348" cy="1480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65A8A8-E862-4A2B-9CEB-8A70F2478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1297" y="4783953"/>
            <a:ext cx="3737801" cy="9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8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Conclusion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Advantages: superior write performance, high space utilization, immutability of on-disk data and tunability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Widely adopted and deployed to serve a variety of a workload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 guide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the state-of-the-art in LSM-based storage techniques for</a:t>
            </a:r>
            <a:b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researchers, practitioners, and users</a:t>
            </a:r>
          </a:p>
        </p:txBody>
      </p:sp>
      <p:pic>
        <p:nvPicPr>
          <p:cNvPr id="1026" name="Picture 2" descr="제주여행] 오설록 티 뮤지엄 : 네이버 블로그">
            <a:extLst>
              <a:ext uri="{FF2B5EF4-FFF2-40B4-BE49-F238E27FC236}">
                <a16:creationId xmlns:a16="http://schemas.microsoft.com/office/drawing/2014/main" id="{86051864-C7F6-49B6-A0E4-3EECC82B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528" y="3419977"/>
            <a:ext cx="2523744" cy="2912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01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1759209" cy="639243"/>
          </a:xfrm>
        </p:spPr>
        <p:txBody>
          <a:bodyPr anchor="t"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LSM-based</a:t>
            </a:r>
            <a:r>
              <a:rPr kumimoji="1"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Techniques: A Survey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2021. 08. 30</a:t>
            </a:r>
          </a:p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by Shin, </a:t>
            </a:r>
            <a:r>
              <a:rPr kumimoji="1"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Hojin</a:t>
            </a:r>
            <a:endParaRPr kumimoji="1"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hojin03s@dankook.ac.kr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0" y="3820350"/>
            <a:ext cx="8329179" cy="693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7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Chen Luo, Michael J. Carey</a:t>
            </a:r>
          </a:p>
          <a:p>
            <a:pPr algn="l"/>
            <a:r>
              <a:rPr lang="en-US" altLang="ko-KR" sz="17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VLDB Journal, 2019</a:t>
            </a:r>
            <a:endParaRPr lang="ko-KR" altLang="en-US" sz="14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93727B-73B8-4FF1-B072-870F73D49D9A}"/>
              </a:ext>
            </a:extLst>
          </p:cNvPr>
          <p:cNvSpPr txBox="1">
            <a:spLocks/>
          </p:cNvSpPr>
          <p:nvPr/>
        </p:nvSpPr>
        <p:spPr>
          <a:xfrm>
            <a:off x="4339584" y="4492944"/>
            <a:ext cx="3261880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Thank you 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17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LSM-Tree Basics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LSM-Tree Merge Policies (Not partitioning)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Leveling Merge Policy: one component per level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 at level L is T times larger than the component at level L-1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Tiering Merge Policy: up to T components per level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level L is already the configured maximum level, then the </a:t>
            </a:r>
            <a:r>
              <a:rPr lang="en-US" altLang="ko-KR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resulting component remains at Level L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= size ratio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 = run / Merge = compaction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3CBD0-0CED-4094-BC8B-5E4B68A0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1" y="3481419"/>
            <a:ext cx="4866231" cy="1694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E1EC6D-BE3F-4C88-85E5-74D2C3A92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10" y="3481419"/>
            <a:ext cx="4774917" cy="16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LSM-Tree Basics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LSM-Tree Merge Policies (Partitioning)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Partitioning Leveling Merge Policy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 partitioned into </a:t>
            </a:r>
            <a:r>
              <a:rPr lang="en-US" altLang="ko-KR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fixed-size </a:t>
            </a:r>
            <a:r>
              <a:rPr lang="en-US" altLang="ko-KR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endParaRPr lang="en-US" altLang="ko-KR" sz="1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Partitioning Tiering Merge Policy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Vertical Grouping </a:t>
            </a:r>
          </a:p>
          <a:p>
            <a:pPr lvl="3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Groups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</a:t>
            </a:r>
            <a:r>
              <a:rPr lang="en-US" altLang="ko-KR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overlapping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key ranges together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Horizontal Grouping </a:t>
            </a:r>
          </a:p>
          <a:p>
            <a:pPr lvl="3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Groups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</a:t>
            </a:r>
            <a:r>
              <a:rPr lang="en-US" altLang="ko-KR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overlapping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key ranges together</a:t>
            </a:r>
          </a:p>
          <a:p>
            <a:pPr lvl="3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fixed-size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A57364-5EF4-4286-AF47-8F1C185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8" y="3651483"/>
            <a:ext cx="3857625" cy="2724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98C409-9217-4254-A619-E08536D4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87" y="3651483"/>
            <a:ext cx="3857625" cy="2724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F8D8F-C63D-48C0-A02E-913731E0A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597" y="3651483"/>
            <a:ext cx="38576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LSM-Tree Basics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Analysis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= Size ratio of a given LSM-tree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 = Number of levels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 = Page size, the number of entries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 = Number of pages of a memory component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Total entries / M = Bloom filter bits / s = the number of unique keys accessed by a range query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6F66D-7B78-45DC-9528-453E6258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81172"/>
            <a:ext cx="10363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2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Taxonomy of LSM-Tree Improvements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Amplification : limits the write performance, reduces lifespan of SSDs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 Operations : buffer cache misses, write stall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: large memory, multi-core, SSD/NVM, native storage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Workloads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Auto-Tuning : read, write, space-optimal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Indexing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56F2C-C068-45D0-9AFD-EE00CF64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3870558"/>
            <a:ext cx="10506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7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9A1A3-8B63-4428-887E-5233D472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186" y="589179"/>
            <a:ext cx="7377627" cy="5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LSM-Tree Improvements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5D9A895-7CBD-41BC-8FB3-20EF1B73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824949"/>
            <a:ext cx="11102008" cy="555068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Write Amplification (Tiering)</a:t>
            </a: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WrtieBuffer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(WB) Tree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Partitioned tiering design with vertical grouping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group into a B+-tree-like structure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Light-weight compaction tree (LWC-Tree)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Partitioned tiering design with vertical grouping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no longer strictly fixed-size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PebblesDB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 idea of guards that are selected probabilistically based on inserted keys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Applied lazily during the next merge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dCompaction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merges to reduce the merge frequency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Threshold based on the number of real </a:t>
            </a:r>
            <a:r>
              <a:rPr lang="en-US" altLang="ko-KR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SSTables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trigger actual merges</a:t>
            </a: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Mainly differ in how workload balancing of 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groups is performed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EE217-BE05-40D5-8CAA-4B724D97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36" y="4078795"/>
            <a:ext cx="3249168" cy="657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DD84B5-3A70-40F6-A456-F586DF5E4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736" y="3034179"/>
            <a:ext cx="3249168" cy="844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D7A41D-57EB-4D3B-A91E-4A5F45E97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736" y="2246079"/>
            <a:ext cx="3249168" cy="688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5881C5-7E64-4A96-95AD-75F012349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736" y="1434039"/>
            <a:ext cx="3249168" cy="6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1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16406</TotalTime>
  <Words>1930</Words>
  <Application>Microsoft Office PowerPoint</Application>
  <PresentationFormat>와이드스크린</PresentationFormat>
  <Paragraphs>325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Tahoma</vt:lpstr>
      <vt:lpstr>Wingdings</vt:lpstr>
      <vt:lpstr>Office 테마</vt:lpstr>
      <vt:lpstr>LSM-based Storage Techniques: A Survey</vt:lpstr>
      <vt:lpstr>PowerPoint 프레젠테이션</vt:lpstr>
      <vt:lpstr>1. LSM-Tree Basics</vt:lpstr>
      <vt:lpstr>1. LSM-Tree Basics</vt:lpstr>
      <vt:lpstr>1. LSM-Tree Basics</vt:lpstr>
      <vt:lpstr>1. LSM-Tree Basics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2. LSM-Tree Improvements</vt:lpstr>
      <vt:lpstr>3. Conclusion</vt:lpstr>
      <vt:lpstr>LSM-based Storage Techniques: A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신호진</cp:lastModifiedBy>
  <cp:revision>1112</cp:revision>
  <cp:lastPrinted>2019-08-20T01:06:00Z</cp:lastPrinted>
  <dcterms:created xsi:type="dcterms:W3CDTF">2019-06-24T08:20:15Z</dcterms:created>
  <dcterms:modified xsi:type="dcterms:W3CDTF">2021-08-31T05:08:27Z</dcterms:modified>
</cp:coreProperties>
</file>